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8886-E61C-4903-91AA-02203E61E9EC}" type="datetimeFigureOut">
              <a:rPr lang="es-ES" smtClean="0"/>
              <a:pPr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probertencyclopaedia.com/photolib/maps/Map%20of%20Europe%20Physical%20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4664"/>
            <a:ext cx="7696189" cy="5832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8 CuadroTexto"/>
          <p:cNvSpPr txBox="1"/>
          <p:nvPr/>
        </p:nvSpPr>
        <p:spPr>
          <a:xfrm>
            <a:off x="7740352" y="404664"/>
            <a:ext cx="861774" cy="58326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EUROPA FÍSICA</a:t>
            </a:r>
            <a:endParaRPr lang="es-ES" sz="44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RÍOS Y LAGOS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 rot="298652">
            <a:off x="1488441" y="455221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2431667">
            <a:off x="6018479" y="92211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PECHORA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 rot="1487776">
            <a:off x="5481902" y="1107639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DVINA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 rot="1335439">
            <a:off x="4461907" y="273426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DAUGAVA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 rot="1362682">
            <a:off x="4033786" y="3149181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VÍSTULA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2119501">
            <a:off x="3469068" y="3359811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ÓDER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 rot="2468653">
            <a:off x="2887823" y="336101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ELBA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1599693">
            <a:off x="2568022" y="3635015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RIN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1456816">
            <a:off x="1614863" y="443711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LOIRA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 rot="468932">
            <a:off x="1932550" y="3861048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SENA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 rot="21327021">
            <a:off x="310831" y="5373216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TAJO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418778">
            <a:off x="1318816" y="34290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TÁMESIS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 rot="5019473">
            <a:off x="1844186" y="457061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RÓDANO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17 Rectángulo"/>
          <p:cNvSpPr/>
          <p:nvPr/>
        </p:nvSpPr>
        <p:spPr>
          <a:xfrm rot="2102093">
            <a:off x="2913919" y="4661409"/>
            <a:ext cx="3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18 Rectángulo"/>
          <p:cNvSpPr/>
          <p:nvPr/>
        </p:nvSpPr>
        <p:spPr>
          <a:xfrm rot="20951038">
            <a:off x="4632484" y="465924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 NUBIO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19 Rectángulo"/>
          <p:cNvSpPr/>
          <p:nvPr/>
        </p:nvSpPr>
        <p:spPr>
          <a:xfrm rot="2565137">
            <a:off x="4857355" y="4067077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DNIÉSTER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20 Rectángulo"/>
          <p:cNvSpPr/>
          <p:nvPr/>
        </p:nvSpPr>
        <p:spPr>
          <a:xfrm rot="4729465">
            <a:off x="5410283" y="3851261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DNIÉPER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21 Rectángulo"/>
          <p:cNvSpPr/>
          <p:nvPr/>
        </p:nvSpPr>
        <p:spPr>
          <a:xfrm rot="3195328">
            <a:off x="6372200" y="3356992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DON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22 Rectángulo"/>
          <p:cNvSpPr/>
          <p:nvPr/>
        </p:nvSpPr>
        <p:spPr>
          <a:xfrm rot="1927870">
            <a:off x="7061501" y="3454582"/>
            <a:ext cx="74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VOLGA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23 Rectángulo"/>
          <p:cNvSpPr/>
          <p:nvPr/>
        </p:nvSpPr>
        <p:spPr>
          <a:xfrm rot="4096342">
            <a:off x="7501429" y="3023436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URAL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32040" y="19888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LADOGA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292080" y="1628800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ONEGA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26 Rectángulo"/>
          <p:cNvSpPr/>
          <p:nvPr/>
        </p:nvSpPr>
        <p:spPr>
          <a:xfrm rot="2611687">
            <a:off x="1158126" y="510247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EBRO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ronosgeawiki.wikispaces.com/file/view/rios_de_europa_p_179.gif/228399546/880x650/rios_de_europa_p_1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15416"/>
            <a:ext cx="970521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BwCCqHpZcJg/T29CTj6JqyI/AAAAAAAAHY0/1je5uyij6dY/s1600/Europa_fi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html.rincondelvago.com/00062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09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RELIEVE: MACIZOS ANTIGUOS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 rot="18478938">
            <a:off x="2694165" y="1283314"/>
            <a:ext cx="184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MONTES KJOLEN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3719133">
            <a:off x="6566812" y="932221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s-ES" sz="4000" b="1" smtClean="0">
                <a:latin typeface="Angsana New" pitchFamily="18" charset="-34"/>
                <a:cs typeface="Angsana New" pitchFamily="18" charset="-34"/>
              </a:rPr>
              <a:t>URALES</a:t>
            </a:r>
            <a:endParaRPr lang="es-E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4437112"/>
            <a:ext cx="878767" cy="432048"/>
          </a:xfrm>
          <a:prstGeom prst="rect">
            <a:avLst/>
          </a:prstGeom>
        </p:spPr>
        <p:txBody>
          <a:bodyPr wrap="none" tIns="0" anchor="ctr" anchorCtr="1">
            <a:noAutofit/>
          </a:bodyPr>
          <a:lstStyle/>
          <a:p>
            <a:endParaRPr lang="es-E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4653136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ngsana New" pitchFamily="18" charset="-34"/>
                <a:cs typeface="Angsana New" pitchFamily="18" charset="-34"/>
              </a:rPr>
              <a:t>MACIZO CENTRAL</a:t>
            </a:r>
          </a:p>
        </p:txBody>
      </p:sp>
      <p:sp>
        <p:nvSpPr>
          <p:cNvPr id="8" name="7 Rectángulo"/>
          <p:cNvSpPr/>
          <p:nvPr/>
        </p:nvSpPr>
        <p:spPr>
          <a:xfrm rot="20135233">
            <a:off x="2276748" y="3768251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ARDENAS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040414" y="320339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RELIEVE: SISTEMAS MONTAÑOSOS JÓVENES</a:t>
            </a:r>
            <a:endParaRPr lang="es-ES" sz="28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 rot="18478938">
            <a:off x="2694165" y="1283314"/>
            <a:ext cx="184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MONTES KJOLEN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3719133">
            <a:off x="6641354" y="962999"/>
            <a:ext cx="149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ngsana New" pitchFamily="18" charset="-34"/>
                <a:cs typeface="Angsana New" pitchFamily="18" charset="-34"/>
              </a:rPr>
              <a:t> URALES</a:t>
            </a:r>
            <a:endParaRPr lang="es-E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4437112"/>
            <a:ext cx="878767" cy="432048"/>
          </a:xfrm>
          <a:prstGeom prst="rect">
            <a:avLst/>
          </a:prstGeom>
        </p:spPr>
        <p:txBody>
          <a:bodyPr wrap="none" tIns="0" anchor="ctr" anchorCtr="1">
            <a:noAutofit/>
          </a:bodyPr>
          <a:lstStyle/>
          <a:p>
            <a:endParaRPr lang="es-E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MACIZO CENTRAL</a:t>
            </a:r>
          </a:p>
        </p:txBody>
      </p:sp>
      <p:sp>
        <p:nvSpPr>
          <p:cNvPr id="8" name="7 Rectángulo"/>
          <p:cNvSpPr/>
          <p:nvPr/>
        </p:nvSpPr>
        <p:spPr>
          <a:xfrm rot="20135233">
            <a:off x="2204740" y="3696243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ARDENAS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4509120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ALPES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1810088">
            <a:off x="1322560" y="4950746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PIRINEOS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 rot="1640795">
            <a:off x="4182375" y="419268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CÁRPATOS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20897139">
            <a:off x="7058744" y="443711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CÁUCASO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21143494">
            <a:off x="337607" y="5754836"/>
            <a:ext cx="1503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SISTEMAS BÉTICOS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 rot="2427088">
            <a:off x="2890092" y="515970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APENINOS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 rot="481218">
            <a:off x="4330745" y="5147701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BALCANES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2049977">
            <a:off x="3267805" y="4997290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ALPES DINÁRICOS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 rot="20809747">
            <a:off x="3472141" y="3241105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GRAN LLANURA EUROPEA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32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MARES</a:t>
            </a:r>
            <a:endParaRPr lang="es-ES" sz="3600" b="1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4048" y="0"/>
            <a:ext cx="90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DE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BARENTS</a:t>
            </a:r>
          </a:p>
        </p:txBody>
      </p:sp>
      <p:sp>
        <p:nvSpPr>
          <p:cNvPr id="10" name="9 Rectángulo"/>
          <p:cNvSpPr/>
          <p:nvPr/>
        </p:nvSpPr>
        <p:spPr>
          <a:xfrm rot="17127646">
            <a:off x="3426116" y="2302234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BÁLTICO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39752" y="692696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DE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NORUEGA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051720" y="2708920"/>
            <a:ext cx="939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DEL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NORTE</a:t>
            </a:r>
          </a:p>
        </p:txBody>
      </p:sp>
      <p:sp>
        <p:nvSpPr>
          <p:cNvPr id="13" name="12 Rectángulo"/>
          <p:cNvSpPr/>
          <p:nvPr/>
        </p:nvSpPr>
        <p:spPr>
          <a:xfrm rot="1124464">
            <a:off x="303158" y="446114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CANTÁBRICO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39752" y="4941168"/>
            <a:ext cx="854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DE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LIGURIA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27784" y="5733256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TIRRENO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21349268">
            <a:off x="3779543" y="612026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JÓNICO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4008" y="566124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EGEO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6056" y="530120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MÁRMARA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580112" y="472514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NEGRO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52120" y="4077072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DE AZOV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20 Rectángulo"/>
          <p:cNvSpPr/>
          <p:nvPr/>
        </p:nvSpPr>
        <p:spPr>
          <a:xfrm rot="2823459">
            <a:off x="7485199" y="4025157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 CASPIO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21 Rectángulo"/>
          <p:cNvSpPr/>
          <p:nvPr/>
        </p:nvSpPr>
        <p:spPr>
          <a:xfrm rot="2421791">
            <a:off x="3222199" y="513519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ADRIÁTICO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PENÍNSULAS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88024" y="47667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KOLA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18172106">
            <a:off x="3032434" y="1519797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ESCANDINAVA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285293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JUTLANDIA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1394" y="5157192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IBÉRICA</a:t>
            </a:r>
          </a:p>
        </p:txBody>
      </p:sp>
      <p:sp>
        <p:nvSpPr>
          <p:cNvPr id="13" name="12 Rectángulo"/>
          <p:cNvSpPr/>
          <p:nvPr/>
        </p:nvSpPr>
        <p:spPr>
          <a:xfrm rot="2214407">
            <a:off x="2950671" y="5215755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ITÁLICA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39952" y="5517232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BALCÁNICA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652120" y="45091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CRIMEA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CuadroTexto"/>
          <p:cNvSpPr txBox="1"/>
          <p:nvPr/>
        </p:nvSpPr>
        <p:spPr>
          <a:xfrm rot="-1200000">
            <a:off x="5854554" y="52892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PENÍNSULA DE ANATOLIA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GOLFOS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18087815">
            <a:off x="3721253" y="1422185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BOTHNIA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11960" y="206084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FINLANDIA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436510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DE VIZCAYA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551723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VALENCIA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07704" y="508518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LYON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5013176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GÉNOVA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59832" y="472514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VENECIA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CABOS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23928" y="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CABO NORTE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1625" y="3717032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PUNTA DE SAINT-MATHIEU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450912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FINISTERRE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522920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ROCA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59015" y="5589241"/>
            <a:ext cx="1346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SAN VICENTE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609329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TARIFA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5576" y="594928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GATA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07704" y="52292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CREUS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75856" y="602128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SPARTIVENTO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355976" y="630932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MATAPÁN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ESTRECHOS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0212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GIBRALTAR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5373216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BONIFACIO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47864" y="6021288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MESSINA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1746" name="Picture 2" descr="Localizacion de Capo Spartivento, It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38100" cy="38100"/>
          </a:xfrm>
          <a:prstGeom prst="rect">
            <a:avLst/>
          </a:prstGeom>
          <a:noFill/>
        </p:spPr>
      </p:pic>
      <p:pic>
        <p:nvPicPr>
          <p:cNvPr id="31748" name="Picture 4" descr="Localizacion de Capo Spartivento, It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38100" cy="381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788024" y="558924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DARDANELOS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4048" y="522920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BÓSFORO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20567037">
            <a:off x="1451484" y="3501008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CANAL DE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ISLAS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62068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ISLANDIA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2949" y="2924944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ISLAS 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BRITÁNICAS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2492896"/>
            <a:ext cx="93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GRAN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BRETAÑA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2924944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IRLANDA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14869" y="5517232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ISLAS 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BALEARES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23728" y="522920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CÓRCEGA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39752" y="573325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CERDEÑA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059832" y="6237312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SICILIA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75856" y="648866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MALTA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8024" y="648866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CRETA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868144" y="623731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CHIPRE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153</Words>
  <Application>Microsoft Office PowerPoint</Application>
  <PresentationFormat>Presentación en pantalla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Usuario</cp:lastModifiedBy>
  <cp:revision>41</cp:revision>
  <dcterms:created xsi:type="dcterms:W3CDTF">2012-11-11T19:01:27Z</dcterms:created>
  <dcterms:modified xsi:type="dcterms:W3CDTF">2018-11-20T13:07:57Z</dcterms:modified>
</cp:coreProperties>
</file>