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Pulse para editar el formato del texto de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0" y="4508640"/>
            <a:ext cx="91432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4900" b="1" strike="noStrike" spc="-1">
                <a:solidFill>
                  <a:srgbClr val="603B14"/>
                </a:solidFill>
                <a:latin typeface="Berlin Sans FB Demi"/>
                <a:ea typeface="ＭＳ Ｐゴシック"/>
              </a:rPr>
              <a:t>MAPA FÍSICO DE ÁFRICA</a:t>
            </a:r>
            <a:endParaRPr lang="es-ES" sz="4900" b="0" strike="noStrike" spc="-1">
              <a:latin typeface="Arial"/>
            </a:endParaRPr>
          </a:p>
        </p:txBody>
      </p:sp>
      <p:pic>
        <p:nvPicPr>
          <p:cNvPr id="80" name="Picture 6"/>
          <p:cNvPicPr/>
          <p:nvPr/>
        </p:nvPicPr>
        <p:blipFill>
          <a:blip r:embed="rId2" cstate="print"/>
          <a:stretch/>
        </p:blipFill>
        <p:spPr>
          <a:xfrm>
            <a:off x="2411280" y="216000"/>
            <a:ext cx="4223520" cy="4365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2"/>
          <p:cNvPicPr/>
          <p:nvPr/>
        </p:nvPicPr>
        <p:blipFill>
          <a:blip r:embed="rId2" cstate="print"/>
          <a:srcRect l="17799" t="13594" r="18968" b="17732"/>
          <a:stretch/>
        </p:blipFill>
        <p:spPr>
          <a:xfrm>
            <a:off x="179280" y="30240"/>
            <a:ext cx="7927200" cy="6827040"/>
          </a:xfrm>
          <a:prstGeom prst="rect">
            <a:avLst/>
          </a:prstGeom>
          <a:ln w="9360">
            <a:noFill/>
          </a:ln>
        </p:spPr>
      </p:pic>
      <p:sp>
        <p:nvSpPr>
          <p:cNvPr id="207" name="CustomShape 1"/>
          <p:cNvSpPr/>
          <p:nvPr/>
        </p:nvSpPr>
        <p:spPr>
          <a:xfrm>
            <a:off x="8101080" y="0"/>
            <a:ext cx="1042200" cy="685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3600" b="1" strike="noStrike" cap="all" spc="-1">
                <a:solidFill>
                  <a:srgbClr val="603A14"/>
                </a:solidFill>
                <a:latin typeface="Berlin Sans FB Demi"/>
                <a:ea typeface="DejaVu Sans"/>
              </a:rPr>
              <a:t>CABOS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156360" y="3633840"/>
            <a:ext cx="94680" cy="8172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CustomShape 3"/>
          <p:cNvSpPr/>
          <p:nvPr/>
        </p:nvSpPr>
        <p:spPr>
          <a:xfrm>
            <a:off x="6156360" y="3922560"/>
            <a:ext cx="94680" cy="8172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4"/>
          <p:cNvSpPr/>
          <p:nvPr/>
        </p:nvSpPr>
        <p:spPr>
          <a:xfrm>
            <a:off x="5556240" y="3573360"/>
            <a:ext cx="94680" cy="8172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CustomShape 5"/>
          <p:cNvSpPr/>
          <p:nvPr/>
        </p:nvSpPr>
        <p:spPr>
          <a:xfrm>
            <a:off x="1258920" y="1341360"/>
            <a:ext cx="86436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C. Bojador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212" name="CustomShape 6"/>
          <p:cNvSpPr/>
          <p:nvPr/>
        </p:nvSpPr>
        <p:spPr>
          <a:xfrm>
            <a:off x="1037160" y="1700280"/>
            <a:ext cx="87048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Cabo Blanco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213" name="CustomShape 7"/>
          <p:cNvSpPr/>
          <p:nvPr/>
        </p:nvSpPr>
        <p:spPr>
          <a:xfrm>
            <a:off x="3419640" y="5084640"/>
            <a:ext cx="79128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Cabo Fría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214" name="CustomShape 8"/>
          <p:cNvSpPr/>
          <p:nvPr/>
        </p:nvSpPr>
        <p:spPr>
          <a:xfrm>
            <a:off x="3348000" y="6453360"/>
            <a:ext cx="136764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C. De Buena Esperanza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215" name="CustomShape 9"/>
          <p:cNvSpPr/>
          <p:nvPr/>
        </p:nvSpPr>
        <p:spPr>
          <a:xfrm>
            <a:off x="7308720" y="2565360"/>
            <a:ext cx="79128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Cabo Guardafuí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216" name="CustomShape 10"/>
          <p:cNvSpPr/>
          <p:nvPr/>
        </p:nvSpPr>
        <p:spPr>
          <a:xfrm>
            <a:off x="3348000" y="3666960"/>
            <a:ext cx="57564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Cabo López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217" name="CustomShape 11"/>
          <p:cNvSpPr/>
          <p:nvPr/>
        </p:nvSpPr>
        <p:spPr>
          <a:xfrm>
            <a:off x="2124000" y="3284640"/>
            <a:ext cx="57564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Cabo Palmas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218" name="CustomShape 12"/>
          <p:cNvSpPr/>
          <p:nvPr/>
        </p:nvSpPr>
        <p:spPr>
          <a:xfrm>
            <a:off x="4724280" y="6553080"/>
            <a:ext cx="106596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C. De las Agujas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219" name="CustomShape 13"/>
          <p:cNvSpPr/>
          <p:nvPr/>
        </p:nvSpPr>
        <p:spPr>
          <a:xfrm rot="20031600">
            <a:off x="6320520" y="4302000"/>
            <a:ext cx="9900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Cabo Delgado</a:t>
            </a:r>
            <a:endParaRPr lang="es-ES" sz="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"/>
          <p:cNvPicPr/>
          <p:nvPr/>
        </p:nvPicPr>
        <p:blipFill>
          <a:blip r:embed="rId2" cstate="print"/>
          <a:srcRect l="17799" t="13594" r="18968" b="17732"/>
          <a:stretch/>
        </p:blipFill>
        <p:spPr>
          <a:xfrm>
            <a:off x="0" y="30600"/>
            <a:ext cx="7927200" cy="6827040"/>
          </a:xfrm>
          <a:prstGeom prst="rect">
            <a:avLst/>
          </a:prstGeom>
          <a:ln w="9360">
            <a:noFill/>
          </a:ln>
        </p:spPr>
      </p:pic>
      <p:sp>
        <p:nvSpPr>
          <p:cNvPr id="221" name="CustomShape 1"/>
          <p:cNvSpPr/>
          <p:nvPr/>
        </p:nvSpPr>
        <p:spPr>
          <a:xfrm>
            <a:off x="8101080" y="0"/>
            <a:ext cx="1042200" cy="685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3600" b="1" strike="noStrike" cap="all" spc="-1">
                <a:solidFill>
                  <a:srgbClr val="603A14"/>
                </a:solidFill>
                <a:latin typeface="Berlin Sans FB Demi"/>
                <a:ea typeface="DejaVu Sans"/>
              </a:rPr>
              <a:t>PENíNSULAS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4788000" y="4508640"/>
            <a:ext cx="862920" cy="30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3"/>
          <p:cNvSpPr/>
          <p:nvPr/>
        </p:nvSpPr>
        <p:spPr>
          <a:xfrm>
            <a:off x="4356000" y="4581360"/>
            <a:ext cx="575640" cy="30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4"/>
          <p:cNvSpPr/>
          <p:nvPr/>
        </p:nvSpPr>
        <p:spPr>
          <a:xfrm rot="20891400">
            <a:off x="3729600" y="2930040"/>
            <a:ext cx="793080" cy="30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5"/>
          <p:cNvSpPr/>
          <p:nvPr/>
        </p:nvSpPr>
        <p:spPr>
          <a:xfrm>
            <a:off x="3348000" y="1433520"/>
            <a:ext cx="71856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6"/>
          <p:cNvSpPr/>
          <p:nvPr/>
        </p:nvSpPr>
        <p:spPr>
          <a:xfrm>
            <a:off x="4211640" y="1700280"/>
            <a:ext cx="72000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7"/>
          <p:cNvSpPr/>
          <p:nvPr/>
        </p:nvSpPr>
        <p:spPr>
          <a:xfrm>
            <a:off x="4859280" y="2276640"/>
            <a:ext cx="50400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8"/>
          <p:cNvSpPr/>
          <p:nvPr/>
        </p:nvSpPr>
        <p:spPr>
          <a:xfrm>
            <a:off x="4788000" y="2852640"/>
            <a:ext cx="57564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9"/>
          <p:cNvSpPr/>
          <p:nvPr/>
        </p:nvSpPr>
        <p:spPr>
          <a:xfrm>
            <a:off x="5867280" y="2730600"/>
            <a:ext cx="72000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10"/>
          <p:cNvSpPr/>
          <p:nvPr/>
        </p:nvSpPr>
        <p:spPr>
          <a:xfrm rot="16381200">
            <a:off x="4993200" y="3751200"/>
            <a:ext cx="100728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11"/>
          <p:cNvSpPr/>
          <p:nvPr/>
        </p:nvSpPr>
        <p:spPr>
          <a:xfrm rot="18497400">
            <a:off x="5211360" y="4642560"/>
            <a:ext cx="79776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12"/>
          <p:cNvSpPr/>
          <p:nvPr/>
        </p:nvSpPr>
        <p:spPr>
          <a:xfrm rot="19830000">
            <a:off x="4813200" y="6153480"/>
            <a:ext cx="92016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13"/>
          <p:cNvSpPr/>
          <p:nvPr/>
        </p:nvSpPr>
        <p:spPr>
          <a:xfrm>
            <a:off x="6156360" y="3573360"/>
            <a:ext cx="646920" cy="19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14"/>
          <p:cNvSpPr/>
          <p:nvPr/>
        </p:nvSpPr>
        <p:spPr>
          <a:xfrm>
            <a:off x="6156360" y="3876840"/>
            <a:ext cx="936000" cy="19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15"/>
          <p:cNvSpPr/>
          <p:nvPr/>
        </p:nvSpPr>
        <p:spPr>
          <a:xfrm>
            <a:off x="2484360" y="2276640"/>
            <a:ext cx="9342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16"/>
          <p:cNvSpPr/>
          <p:nvPr/>
        </p:nvSpPr>
        <p:spPr>
          <a:xfrm>
            <a:off x="4643280" y="3500280"/>
            <a:ext cx="57564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17"/>
          <p:cNvSpPr/>
          <p:nvPr/>
        </p:nvSpPr>
        <p:spPr>
          <a:xfrm rot="4118400">
            <a:off x="3656880" y="5446800"/>
            <a:ext cx="138528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18"/>
          <p:cNvSpPr/>
          <p:nvPr/>
        </p:nvSpPr>
        <p:spPr>
          <a:xfrm rot="3202800">
            <a:off x="4523760" y="1638000"/>
            <a:ext cx="138528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19"/>
          <p:cNvSpPr/>
          <p:nvPr/>
        </p:nvSpPr>
        <p:spPr>
          <a:xfrm>
            <a:off x="4572000" y="5445000"/>
            <a:ext cx="76284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20"/>
          <p:cNvSpPr/>
          <p:nvPr/>
        </p:nvSpPr>
        <p:spPr>
          <a:xfrm>
            <a:off x="3355920" y="2190600"/>
            <a:ext cx="1286640" cy="227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21"/>
          <p:cNvSpPr/>
          <p:nvPr/>
        </p:nvSpPr>
        <p:spPr>
          <a:xfrm rot="17869800">
            <a:off x="6388200" y="5296320"/>
            <a:ext cx="112176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22"/>
          <p:cNvSpPr/>
          <p:nvPr/>
        </p:nvSpPr>
        <p:spPr>
          <a:xfrm>
            <a:off x="1403280" y="765000"/>
            <a:ext cx="7200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23"/>
          <p:cNvSpPr/>
          <p:nvPr/>
        </p:nvSpPr>
        <p:spPr>
          <a:xfrm>
            <a:off x="6300720" y="4149720"/>
            <a:ext cx="71856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24"/>
          <p:cNvSpPr/>
          <p:nvPr/>
        </p:nvSpPr>
        <p:spPr>
          <a:xfrm>
            <a:off x="7308720" y="3933720"/>
            <a:ext cx="71856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25"/>
          <p:cNvSpPr/>
          <p:nvPr/>
        </p:nvSpPr>
        <p:spPr>
          <a:xfrm>
            <a:off x="755640" y="2031840"/>
            <a:ext cx="720000" cy="455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26"/>
          <p:cNvSpPr/>
          <p:nvPr/>
        </p:nvSpPr>
        <p:spPr>
          <a:xfrm>
            <a:off x="7451640" y="5373720"/>
            <a:ext cx="7200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27"/>
          <p:cNvSpPr/>
          <p:nvPr/>
        </p:nvSpPr>
        <p:spPr>
          <a:xfrm rot="19957800">
            <a:off x="6545520" y="4454640"/>
            <a:ext cx="718560" cy="30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28"/>
          <p:cNvSpPr/>
          <p:nvPr/>
        </p:nvSpPr>
        <p:spPr>
          <a:xfrm>
            <a:off x="3048120" y="3443400"/>
            <a:ext cx="8550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29"/>
          <p:cNvSpPr/>
          <p:nvPr/>
        </p:nvSpPr>
        <p:spPr>
          <a:xfrm rot="2437800">
            <a:off x="2318400" y="3641760"/>
            <a:ext cx="1402560" cy="227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30"/>
          <p:cNvSpPr/>
          <p:nvPr/>
        </p:nvSpPr>
        <p:spPr>
          <a:xfrm rot="20781600">
            <a:off x="4343760" y="825480"/>
            <a:ext cx="55476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31"/>
          <p:cNvSpPr/>
          <p:nvPr/>
        </p:nvSpPr>
        <p:spPr>
          <a:xfrm rot="20781600">
            <a:off x="6601680" y="2525040"/>
            <a:ext cx="920160" cy="227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32"/>
          <p:cNvSpPr/>
          <p:nvPr/>
        </p:nvSpPr>
        <p:spPr>
          <a:xfrm>
            <a:off x="3557520" y="4437000"/>
            <a:ext cx="79776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33"/>
          <p:cNvSpPr/>
          <p:nvPr/>
        </p:nvSpPr>
        <p:spPr>
          <a:xfrm>
            <a:off x="1258920" y="1341360"/>
            <a:ext cx="86436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34"/>
          <p:cNvSpPr/>
          <p:nvPr/>
        </p:nvSpPr>
        <p:spPr>
          <a:xfrm>
            <a:off x="1332000" y="1700280"/>
            <a:ext cx="57564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35"/>
          <p:cNvSpPr/>
          <p:nvPr/>
        </p:nvSpPr>
        <p:spPr>
          <a:xfrm>
            <a:off x="1187280" y="2276640"/>
            <a:ext cx="72000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36"/>
          <p:cNvSpPr/>
          <p:nvPr/>
        </p:nvSpPr>
        <p:spPr>
          <a:xfrm>
            <a:off x="3419640" y="5084640"/>
            <a:ext cx="79128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37"/>
          <p:cNvSpPr/>
          <p:nvPr/>
        </p:nvSpPr>
        <p:spPr>
          <a:xfrm>
            <a:off x="3492360" y="6453360"/>
            <a:ext cx="122328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38"/>
          <p:cNvSpPr/>
          <p:nvPr/>
        </p:nvSpPr>
        <p:spPr>
          <a:xfrm>
            <a:off x="7308720" y="2565360"/>
            <a:ext cx="79128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9"/>
          <p:cNvSpPr/>
          <p:nvPr/>
        </p:nvSpPr>
        <p:spPr>
          <a:xfrm>
            <a:off x="3348000" y="3666960"/>
            <a:ext cx="57564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40"/>
          <p:cNvSpPr/>
          <p:nvPr/>
        </p:nvSpPr>
        <p:spPr>
          <a:xfrm>
            <a:off x="2124000" y="3284640"/>
            <a:ext cx="57564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41"/>
          <p:cNvSpPr/>
          <p:nvPr/>
        </p:nvSpPr>
        <p:spPr>
          <a:xfrm rot="20084400">
            <a:off x="6621480" y="2778480"/>
            <a:ext cx="791280" cy="36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Península de Somalia</a:t>
            </a:r>
            <a:endParaRPr lang="es-ES" sz="900" b="0" strike="noStrike" spc="-1">
              <a:latin typeface="Arial"/>
            </a:endParaRPr>
          </a:p>
        </p:txBody>
      </p:sp>
      <p:sp>
        <p:nvSpPr>
          <p:cNvPr id="262" name="CustomShape 42"/>
          <p:cNvSpPr/>
          <p:nvPr/>
        </p:nvSpPr>
        <p:spPr>
          <a:xfrm>
            <a:off x="6084720" y="1125360"/>
            <a:ext cx="789840" cy="36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Península del Sinaí</a:t>
            </a:r>
            <a:endParaRPr lang="es-ES" sz="900" b="0" strike="noStrike" spc="-1">
              <a:latin typeface="Arial"/>
            </a:endParaRPr>
          </a:p>
        </p:txBody>
      </p:sp>
      <p:sp>
        <p:nvSpPr>
          <p:cNvPr id="263" name="CustomShape 43"/>
          <p:cNvSpPr/>
          <p:nvPr/>
        </p:nvSpPr>
        <p:spPr>
          <a:xfrm>
            <a:off x="5867280" y="1268280"/>
            <a:ext cx="4327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CustomShape 44"/>
          <p:cNvSpPr/>
          <p:nvPr/>
        </p:nvSpPr>
        <p:spPr>
          <a:xfrm>
            <a:off x="4343400" y="5105520"/>
            <a:ext cx="88344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45"/>
          <p:cNvSpPr/>
          <p:nvPr/>
        </p:nvSpPr>
        <p:spPr>
          <a:xfrm>
            <a:off x="4724280" y="6553080"/>
            <a:ext cx="1065960" cy="21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46"/>
          <p:cNvSpPr/>
          <p:nvPr/>
        </p:nvSpPr>
        <p:spPr>
          <a:xfrm rot="19650000">
            <a:off x="5154840" y="2429280"/>
            <a:ext cx="608760" cy="34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47"/>
          <p:cNvSpPr/>
          <p:nvPr/>
        </p:nvSpPr>
        <p:spPr>
          <a:xfrm rot="17373000">
            <a:off x="5459400" y="2457360"/>
            <a:ext cx="837360" cy="21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48"/>
          <p:cNvSpPr/>
          <p:nvPr/>
        </p:nvSpPr>
        <p:spPr>
          <a:xfrm>
            <a:off x="3429000" y="3289320"/>
            <a:ext cx="532800" cy="21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49"/>
          <p:cNvSpPr/>
          <p:nvPr/>
        </p:nvSpPr>
        <p:spPr>
          <a:xfrm>
            <a:off x="3429000" y="3365640"/>
            <a:ext cx="608760" cy="21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50"/>
          <p:cNvSpPr/>
          <p:nvPr/>
        </p:nvSpPr>
        <p:spPr>
          <a:xfrm rot="20031600">
            <a:off x="6320520" y="4302000"/>
            <a:ext cx="990000" cy="21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2"/>
          <p:cNvPicPr/>
          <p:nvPr/>
        </p:nvPicPr>
        <p:blipFill>
          <a:blip r:embed="rId2" cstate="print"/>
          <a:srcRect l="17799" t="13594" r="18968" b="17732"/>
          <a:stretch/>
        </p:blipFill>
        <p:spPr>
          <a:xfrm>
            <a:off x="179280" y="30240"/>
            <a:ext cx="7927200" cy="6827040"/>
          </a:xfrm>
          <a:prstGeom prst="rect">
            <a:avLst/>
          </a:prstGeom>
          <a:ln w="9360">
            <a:noFill/>
          </a:ln>
        </p:spPr>
      </p:pic>
      <p:sp>
        <p:nvSpPr>
          <p:cNvPr id="272" name="CustomShape 1"/>
          <p:cNvSpPr/>
          <p:nvPr/>
        </p:nvSpPr>
        <p:spPr>
          <a:xfrm>
            <a:off x="8101080" y="0"/>
            <a:ext cx="1042200" cy="685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3600" b="1" strike="noStrike" cap="all" spc="-1">
                <a:solidFill>
                  <a:srgbClr val="603A14"/>
                </a:solidFill>
                <a:latin typeface="Berlin Sans FB Demi"/>
                <a:ea typeface="DejaVu Sans"/>
              </a:rPr>
              <a:t>Estrechos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4788000" y="4508640"/>
            <a:ext cx="862920" cy="30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3"/>
          <p:cNvSpPr/>
          <p:nvPr/>
        </p:nvSpPr>
        <p:spPr>
          <a:xfrm>
            <a:off x="4356000" y="4581360"/>
            <a:ext cx="575640" cy="30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4"/>
          <p:cNvSpPr/>
          <p:nvPr/>
        </p:nvSpPr>
        <p:spPr>
          <a:xfrm rot="20891400">
            <a:off x="3729600" y="2930040"/>
            <a:ext cx="793080" cy="30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5"/>
          <p:cNvSpPr/>
          <p:nvPr/>
        </p:nvSpPr>
        <p:spPr>
          <a:xfrm rot="20487000">
            <a:off x="2565720" y="783720"/>
            <a:ext cx="106596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6"/>
          <p:cNvSpPr/>
          <p:nvPr/>
        </p:nvSpPr>
        <p:spPr>
          <a:xfrm>
            <a:off x="3348000" y="1433520"/>
            <a:ext cx="71856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7"/>
          <p:cNvSpPr/>
          <p:nvPr/>
        </p:nvSpPr>
        <p:spPr>
          <a:xfrm>
            <a:off x="4211640" y="1700280"/>
            <a:ext cx="72000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8"/>
          <p:cNvSpPr/>
          <p:nvPr/>
        </p:nvSpPr>
        <p:spPr>
          <a:xfrm>
            <a:off x="4859280" y="2276640"/>
            <a:ext cx="50400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9"/>
          <p:cNvSpPr/>
          <p:nvPr/>
        </p:nvSpPr>
        <p:spPr>
          <a:xfrm>
            <a:off x="4788000" y="2852640"/>
            <a:ext cx="57564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4D4D4D"/>
                </a:solidFill>
                <a:latin typeface="Arial"/>
                <a:ea typeface="DejaVu Sans"/>
              </a:rPr>
              <a:t>.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281" name="CustomShape 10"/>
          <p:cNvSpPr/>
          <p:nvPr/>
        </p:nvSpPr>
        <p:spPr>
          <a:xfrm>
            <a:off x="5867280" y="2730600"/>
            <a:ext cx="72000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11"/>
          <p:cNvSpPr/>
          <p:nvPr/>
        </p:nvSpPr>
        <p:spPr>
          <a:xfrm rot="16381200">
            <a:off x="4993200" y="3751200"/>
            <a:ext cx="100728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12"/>
          <p:cNvSpPr/>
          <p:nvPr/>
        </p:nvSpPr>
        <p:spPr>
          <a:xfrm rot="18497400">
            <a:off x="5211360" y="4642560"/>
            <a:ext cx="79776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13"/>
          <p:cNvSpPr/>
          <p:nvPr/>
        </p:nvSpPr>
        <p:spPr>
          <a:xfrm rot="19830000">
            <a:off x="4813200" y="6153480"/>
            <a:ext cx="92016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14"/>
          <p:cNvSpPr/>
          <p:nvPr/>
        </p:nvSpPr>
        <p:spPr>
          <a:xfrm>
            <a:off x="6156360" y="3573360"/>
            <a:ext cx="646920" cy="19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15"/>
          <p:cNvSpPr/>
          <p:nvPr/>
        </p:nvSpPr>
        <p:spPr>
          <a:xfrm>
            <a:off x="6156360" y="3876840"/>
            <a:ext cx="936000" cy="19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16"/>
          <p:cNvSpPr/>
          <p:nvPr/>
        </p:nvSpPr>
        <p:spPr>
          <a:xfrm rot="20491200">
            <a:off x="5520600" y="3465000"/>
            <a:ext cx="720000" cy="19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17"/>
          <p:cNvSpPr/>
          <p:nvPr/>
        </p:nvSpPr>
        <p:spPr>
          <a:xfrm>
            <a:off x="2484360" y="2276640"/>
            <a:ext cx="9342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18"/>
          <p:cNvSpPr/>
          <p:nvPr/>
        </p:nvSpPr>
        <p:spPr>
          <a:xfrm>
            <a:off x="3780000" y="2319480"/>
            <a:ext cx="936000" cy="455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19"/>
          <p:cNvSpPr/>
          <p:nvPr/>
        </p:nvSpPr>
        <p:spPr>
          <a:xfrm>
            <a:off x="4643280" y="3500280"/>
            <a:ext cx="57564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20"/>
          <p:cNvSpPr/>
          <p:nvPr/>
        </p:nvSpPr>
        <p:spPr>
          <a:xfrm>
            <a:off x="2627280" y="1197000"/>
            <a:ext cx="208836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21"/>
          <p:cNvSpPr/>
          <p:nvPr/>
        </p:nvSpPr>
        <p:spPr>
          <a:xfrm rot="4118400">
            <a:off x="3656880" y="5446800"/>
            <a:ext cx="138528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22"/>
          <p:cNvSpPr/>
          <p:nvPr/>
        </p:nvSpPr>
        <p:spPr>
          <a:xfrm rot="3202800">
            <a:off x="4523760" y="1638000"/>
            <a:ext cx="138528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23"/>
          <p:cNvSpPr/>
          <p:nvPr/>
        </p:nvSpPr>
        <p:spPr>
          <a:xfrm>
            <a:off x="4572000" y="5445000"/>
            <a:ext cx="76284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24"/>
          <p:cNvSpPr/>
          <p:nvPr/>
        </p:nvSpPr>
        <p:spPr>
          <a:xfrm>
            <a:off x="3355920" y="2190600"/>
            <a:ext cx="1286640" cy="227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25"/>
          <p:cNvSpPr/>
          <p:nvPr/>
        </p:nvSpPr>
        <p:spPr>
          <a:xfrm rot="17869800">
            <a:off x="6388200" y="5296320"/>
            <a:ext cx="112176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26"/>
          <p:cNvSpPr/>
          <p:nvPr/>
        </p:nvSpPr>
        <p:spPr>
          <a:xfrm>
            <a:off x="6300720" y="4149720"/>
            <a:ext cx="71856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27"/>
          <p:cNvSpPr/>
          <p:nvPr/>
        </p:nvSpPr>
        <p:spPr>
          <a:xfrm>
            <a:off x="7308720" y="3933720"/>
            <a:ext cx="71856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28"/>
          <p:cNvSpPr/>
          <p:nvPr/>
        </p:nvSpPr>
        <p:spPr>
          <a:xfrm>
            <a:off x="755640" y="2031840"/>
            <a:ext cx="720000" cy="455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29"/>
          <p:cNvSpPr/>
          <p:nvPr/>
        </p:nvSpPr>
        <p:spPr>
          <a:xfrm>
            <a:off x="7451640" y="5373720"/>
            <a:ext cx="7200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30"/>
          <p:cNvSpPr/>
          <p:nvPr/>
        </p:nvSpPr>
        <p:spPr>
          <a:xfrm>
            <a:off x="7451640" y="5589720"/>
            <a:ext cx="7200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31"/>
          <p:cNvSpPr/>
          <p:nvPr/>
        </p:nvSpPr>
        <p:spPr>
          <a:xfrm rot="19957800">
            <a:off x="6545520" y="4454640"/>
            <a:ext cx="718560" cy="30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32"/>
          <p:cNvSpPr/>
          <p:nvPr/>
        </p:nvSpPr>
        <p:spPr>
          <a:xfrm rot="2437800">
            <a:off x="2318400" y="3641760"/>
            <a:ext cx="1402560" cy="227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33"/>
          <p:cNvSpPr/>
          <p:nvPr/>
        </p:nvSpPr>
        <p:spPr>
          <a:xfrm rot="20781600">
            <a:off x="4343760" y="825480"/>
            <a:ext cx="55476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34"/>
          <p:cNvSpPr/>
          <p:nvPr/>
        </p:nvSpPr>
        <p:spPr>
          <a:xfrm rot="1879200">
            <a:off x="3888360" y="601200"/>
            <a:ext cx="79776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35"/>
          <p:cNvSpPr/>
          <p:nvPr/>
        </p:nvSpPr>
        <p:spPr>
          <a:xfrm rot="20781600">
            <a:off x="6601680" y="2525040"/>
            <a:ext cx="920160" cy="227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36"/>
          <p:cNvSpPr/>
          <p:nvPr/>
        </p:nvSpPr>
        <p:spPr>
          <a:xfrm>
            <a:off x="3557520" y="4437000"/>
            <a:ext cx="79776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37"/>
          <p:cNvSpPr/>
          <p:nvPr/>
        </p:nvSpPr>
        <p:spPr>
          <a:xfrm>
            <a:off x="1258920" y="1341360"/>
            <a:ext cx="86436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38"/>
          <p:cNvSpPr/>
          <p:nvPr/>
        </p:nvSpPr>
        <p:spPr>
          <a:xfrm>
            <a:off x="1332000" y="1700280"/>
            <a:ext cx="57564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39"/>
          <p:cNvSpPr/>
          <p:nvPr/>
        </p:nvSpPr>
        <p:spPr>
          <a:xfrm>
            <a:off x="1187280" y="2276640"/>
            <a:ext cx="72000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40"/>
          <p:cNvSpPr/>
          <p:nvPr/>
        </p:nvSpPr>
        <p:spPr>
          <a:xfrm>
            <a:off x="3419640" y="5084640"/>
            <a:ext cx="79128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41"/>
          <p:cNvSpPr/>
          <p:nvPr/>
        </p:nvSpPr>
        <p:spPr>
          <a:xfrm>
            <a:off x="3492360" y="6453360"/>
            <a:ext cx="122328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42"/>
          <p:cNvSpPr/>
          <p:nvPr/>
        </p:nvSpPr>
        <p:spPr>
          <a:xfrm>
            <a:off x="7308720" y="2565360"/>
            <a:ext cx="79128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43"/>
          <p:cNvSpPr/>
          <p:nvPr/>
        </p:nvSpPr>
        <p:spPr>
          <a:xfrm>
            <a:off x="2124000" y="3284640"/>
            <a:ext cx="57564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44"/>
          <p:cNvSpPr/>
          <p:nvPr/>
        </p:nvSpPr>
        <p:spPr>
          <a:xfrm rot="20084400">
            <a:off x="6621480" y="2778480"/>
            <a:ext cx="791280" cy="36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45"/>
          <p:cNvSpPr/>
          <p:nvPr/>
        </p:nvSpPr>
        <p:spPr>
          <a:xfrm>
            <a:off x="6084720" y="1125360"/>
            <a:ext cx="789840" cy="36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46"/>
          <p:cNvSpPr/>
          <p:nvPr/>
        </p:nvSpPr>
        <p:spPr>
          <a:xfrm>
            <a:off x="5867280" y="1268280"/>
            <a:ext cx="4327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D4D4D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8" name="CustomShape 47"/>
          <p:cNvSpPr/>
          <p:nvPr/>
        </p:nvSpPr>
        <p:spPr>
          <a:xfrm rot="21203400">
            <a:off x="2411280" y="536400"/>
            <a:ext cx="10422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Estrecho de Gibraltar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319" name="CustomShape 48"/>
          <p:cNvSpPr/>
          <p:nvPr/>
        </p:nvSpPr>
        <p:spPr>
          <a:xfrm rot="19131000">
            <a:off x="5999040" y="5054400"/>
            <a:ext cx="99180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CANAL DE MOZAMBIQUE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320" name="CustomShape 49"/>
          <p:cNvSpPr/>
          <p:nvPr/>
        </p:nvSpPr>
        <p:spPr>
          <a:xfrm>
            <a:off x="4267080" y="5105520"/>
            <a:ext cx="88344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50"/>
          <p:cNvSpPr/>
          <p:nvPr/>
        </p:nvSpPr>
        <p:spPr>
          <a:xfrm>
            <a:off x="4724280" y="6553080"/>
            <a:ext cx="1065960" cy="21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51"/>
          <p:cNvSpPr/>
          <p:nvPr/>
        </p:nvSpPr>
        <p:spPr>
          <a:xfrm rot="19650000">
            <a:off x="5154840" y="2429280"/>
            <a:ext cx="608760" cy="34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52"/>
          <p:cNvSpPr/>
          <p:nvPr/>
        </p:nvSpPr>
        <p:spPr>
          <a:xfrm rot="17373000">
            <a:off x="5459400" y="2457360"/>
            <a:ext cx="837360" cy="21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53"/>
          <p:cNvSpPr/>
          <p:nvPr/>
        </p:nvSpPr>
        <p:spPr>
          <a:xfrm>
            <a:off x="3429000" y="3289320"/>
            <a:ext cx="532800" cy="21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54"/>
          <p:cNvSpPr/>
          <p:nvPr/>
        </p:nvSpPr>
        <p:spPr>
          <a:xfrm rot="17523000">
            <a:off x="6219000" y="1877040"/>
            <a:ext cx="1405800" cy="227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Bab el Mandeb</a:t>
            </a:r>
            <a:endParaRPr lang="es-ES" sz="900" b="0" strike="noStrike" spc="-1">
              <a:latin typeface="Arial"/>
            </a:endParaRPr>
          </a:p>
        </p:txBody>
      </p:sp>
      <p:sp>
        <p:nvSpPr>
          <p:cNvPr id="326" name="CustomShape 55"/>
          <p:cNvSpPr/>
          <p:nvPr/>
        </p:nvSpPr>
        <p:spPr>
          <a:xfrm rot="20031600">
            <a:off x="6320520" y="4302000"/>
            <a:ext cx="990000" cy="21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Picture 2"/>
          <p:cNvPicPr/>
          <p:nvPr/>
        </p:nvPicPr>
        <p:blipFill>
          <a:blip r:embed="rId2" cstate="print"/>
          <a:srcRect l="17799" t="13594" r="18968" b="17732"/>
          <a:stretch/>
        </p:blipFill>
        <p:spPr>
          <a:xfrm>
            <a:off x="179280" y="30240"/>
            <a:ext cx="7927200" cy="6827040"/>
          </a:xfrm>
          <a:prstGeom prst="rect">
            <a:avLst/>
          </a:prstGeom>
          <a:ln w="9360">
            <a:noFill/>
          </a:ln>
        </p:spPr>
      </p:pic>
      <p:sp>
        <p:nvSpPr>
          <p:cNvPr id="328" name="CustomShape 1"/>
          <p:cNvSpPr/>
          <p:nvPr/>
        </p:nvSpPr>
        <p:spPr>
          <a:xfrm>
            <a:off x="1042920" y="4437000"/>
            <a:ext cx="1872360" cy="569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OCÉANO ATLÁNTICO</a:t>
            </a:r>
            <a:endParaRPr lang="es-ES" sz="1200" b="0" strike="noStrike" spc="-1">
              <a:latin typeface="Arial"/>
            </a:endParaRPr>
          </a:p>
        </p:txBody>
      </p:sp>
      <p:sp>
        <p:nvSpPr>
          <p:cNvPr id="329" name="CustomShape 2"/>
          <p:cNvSpPr/>
          <p:nvPr/>
        </p:nvSpPr>
        <p:spPr>
          <a:xfrm>
            <a:off x="7236000" y="3141720"/>
            <a:ext cx="936000" cy="409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050" b="1" strike="noStrike" spc="-1">
                <a:solidFill>
                  <a:srgbClr val="000000"/>
                </a:solidFill>
                <a:latin typeface="Arial"/>
                <a:ea typeface="DejaVu Sans"/>
              </a:rPr>
              <a:t>OCÉANO ÍNDICO</a:t>
            </a:r>
            <a:endParaRPr lang="es-ES" sz="1050" b="0" strike="noStrike" spc="-1">
              <a:latin typeface="Arial"/>
            </a:endParaRPr>
          </a:p>
        </p:txBody>
      </p:sp>
      <p:sp>
        <p:nvSpPr>
          <p:cNvPr id="330" name="CustomShape 3"/>
          <p:cNvSpPr/>
          <p:nvPr/>
        </p:nvSpPr>
        <p:spPr>
          <a:xfrm rot="3446400">
            <a:off x="5546880" y="1830960"/>
            <a:ext cx="1456560" cy="227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MAR ROJO</a:t>
            </a:r>
            <a:endParaRPr lang="es-ES" sz="900" b="0" strike="noStrike" spc="-1">
              <a:latin typeface="Arial"/>
            </a:endParaRPr>
          </a:p>
        </p:txBody>
      </p:sp>
      <p:sp>
        <p:nvSpPr>
          <p:cNvPr id="331" name="CustomShape 4"/>
          <p:cNvSpPr/>
          <p:nvPr/>
        </p:nvSpPr>
        <p:spPr>
          <a:xfrm rot="942000">
            <a:off x="3296160" y="520200"/>
            <a:ext cx="2778840" cy="227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MAR MEDITERRÁNEO</a:t>
            </a:r>
            <a:endParaRPr lang="es-ES" sz="9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Picture 2"/>
          <p:cNvPicPr/>
          <p:nvPr/>
        </p:nvPicPr>
        <p:blipFill>
          <a:blip r:embed="rId2" cstate="print"/>
          <a:srcRect l="17799" t="13594" r="18968" b="17732"/>
          <a:stretch/>
        </p:blipFill>
        <p:spPr>
          <a:xfrm>
            <a:off x="179280" y="30240"/>
            <a:ext cx="7927200" cy="6827040"/>
          </a:xfrm>
          <a:prstGeom prst="rect">
            <a:avLst/>
          </a:prstGeom>
          <a:ln w="9360">
            <a:noFill/>
          </a:ln>
        </p:spPr>
      </p:pic>
      <p:sp>
        <p:nvSpPr>
          <p:cNvPr id="333" name="CustomShape 1"/>
          <p:cNvSpPr/>
          <p:nvPr/>
        </p:nvSpPr>
        <p:spPr>
          <a:xfrm>
            <a:off x="8101080" y="0"/>
            <a:ext cx="1042200" cy="685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3600" b="1" strike="noStrike" cap="all" spc="-1">
                <a:solidFill>
                  <a:srgbClr val="603A14"/>
                </a:solidFill>
                <a:latin typeface="Berlin Sans FB Demi"/>
                <a:ea typeface="DejaVu Sans"/>
              </a:rPr>
              <a:t>Ríos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334" name="CustomShape 2"/>
          <p:cNvSpPr/>
          <p:nvPr/>
        </p:nvSpPr>
        <p:spPr>
          <a:xfrm rot="2497200">
            <a:off x="1754640" y="2291040"/>
            <a:ext cx="7614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Río Senegal .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335" name="CustomShape 3"/>
          <p:cNvSpPr/>
          <p:nvPr/>
        </p:nvSpPr>
        <p:spPr>
          <a:xfrm rot="2851200">
            <a:off x="3043080" y="2535840"/>
            <a:ext cx="7614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Río Niger.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336" name="CustomShape 4"/>
          <p:cNvSpPr/>
          <p:nvPr/>
        </p:nvSpPr>
        <p:spPr>
          <a:xfrm rot="19087200">
            <a:off x="3897360" y="3923280"/>
            <a:ext cx="7614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Río Congo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337" name="CustomShape 5"/>
          <p:cNvSpPr/>
          <p:nvPr/>
        </p:nvSpPr>
        <p:spPr>
          <a:xfrm>
            <a:off x="4427640" y="5950080"/>
            <a:ext cx="7614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Río Orange.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338" name="CustomShape 6"/>
          <p:cNvSpPr/>
          <p:nvPr/>
        </p:nvSpPr>
        <p:spPr>
          <a:xfrm rot="3275400">
            <a:off x="5292720" y="1462680"/>
            <a:ext cx="7614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Río </a:t>
            </a:r>
            <a:endParaRPr lang="es-ES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Nnilo</a:t>
            </a:r>
            <a:endParaRPr lang="es-ES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800" b="0" strike="noStrike" spc="-1">
              <a:latin typeface="Arial"/>
            </a:endParaRPr>
          </a:p>
        </p:txBody>
      </p:sp>
      <p:sp>
        <p:nvSpPr>
          <p:cNvPr id="339" name="CustomShape 7"/>
          <p:cNvSpPr/>
          <p:nvPr/>
        </p:nvSpPr>
        <p:spPr>
          <a:xfrm rot="2733600">
            <a:off x="5586120" y="4990320"/>
            <a:ext cx="7614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Río Zambeze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340" name="CustomShape 8"/>
          <p:cNvSpPr/>
          <p:nvPr/>
        </p:nvSpPr>
        <p:spPr>
          <a:xfrm rot="1869000">
            <a:off x="5353920" y="5479560"/>
            <a:ext cx="7614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Río Limpopo.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342" name="CustomShape 10"/>
          <p:cNvSpPr/>
          <p:nvPr/>
        </p:nvSpPr>
        <p:spPr>
          <a:xfrm rot="2332200">
            <a:off x="1727280" y="2677680"/>
            <a:ext cx="83736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Río Gambia</a:t>
            </a:r>
            <a:endParaRPr lang="es-ES" sz="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Picture 2"/>
          <p:cNvPicPr/>
          <p:nvPr/>
        </p:nvPicPr>
        <p:blipFill>
          <a:blip r:embed="rId2" cstate="print"/>
          <a:srcRect l="17799" t="13594" r="18968" b="17732"/>
          <a:stretch/>
        </p:blipFill>
        <p:spPr>
          <a:xfrm>
            <a:off x="179280" y="30240"/>
            <a:ext cx="7927200" cy="6827040"/>
          </a:xfrm>
          <a:prstGeom prst="rect">
            <a:avLst/>
          </a:prstGeom>
          <a:ln w="9360">
            <a:noFill/>
          </a:ln>
        </p:spPr>
      </p:pic>
      <p:sp>
        <p:nvSpPr>
          <p:cNvPr id="344" name="CustomShape 1"/>
          <p:cNvSpPr/>
          <p:nvPr/>
        </p:nvSpPr>
        <p:spPr>
          <a:xfrm>
            <a:off x="4211640" y="2421000"/>
            <a:ext cx="7614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Lago Chad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5105520" y="3213000"/>
            <a:ext cx="105012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Lago Turkana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346" name="CustomShape 3"/>
          <p:cNvSpPr/>
          <p:nvPr/>
        </p:nvSpPr>
        <p:spPr>
          <a:xfrm>
            <a:off x="5508720" y="3645000"/>
            <a:ext cx="64692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Lake Victoria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347" name="CustomShape 4"/>
          <p:cNvSpPr/>
          <p:nvPr/>
        </p:nvSpPr>
        <p:spPr>
          <a:xfrm>
            <a:off x="4716360" y="4221000"/>
            <a:ext cx="100728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Lago Tanganika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348" name="CustomShape 5"/>
          <p:cNvSpPr/>
          <p:nvPr/>
        </p:nvSpPr>
        <p:spPr>
          <a:xfrm>
            <a:off x="5948280" y="4589640"/>
            <a:ext cx="71064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Lago Malawi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349" name="CustomShape 6"/>
          <p:cNvSpPr/>
          <p:nvPr/>
        </p:nvSpPr>
        <p:spPr>
          <a:xfrm>
            <a:off x="4716360" y="3365640"/>
            <a:ext cx="104868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Lago Albert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350" name="CustomShape 7"/>
          <p:cNvSpPr/>
          <p:nvPr/>
        </p:nvSpPr>
        <p:spPr>
          <a:xfrm>
            <a:off x="8164080" y="2751480"/>
            <a:ext cx="97956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3600" b="1" strike="noStrike" cap="all" spc="-1">
                <a:solidFill>
                  <a:srgbClr val="603A14"/>
                </a:solidFill>
                <a:latin typeface="Berlin Sans FB Demi"/>
                <a:ea typeface="DejaVu Sans"/>
              </a:rPr>
              <a:t>LAGOS</a:t>
            </a:r>
            <a:endParaRPr lang="es-ES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Picture 2"/>
          <p:cNvPicPr/>
          <p:nvPr/>
        </p:nvPicPr>
        <p:blipFill>
          <a:blip r:embed="rId2" cstate="print"/>
          <a:srcRect l="17799" t="13594" r="18968" b="17732"/>
          <a:stretch/>
        </p:blipFill>
        <p:spPr>
          <a:xfrm>
            <a:off x="179280" y="30240"/>
            <a:ext cx="7927200" cy="6827040"/>
          </a:xfrm>
          <a:prstGeom prst="rect">
            <a:avLst/>
          </a:prstGeom>
          <a:ln w="9360">
            <a:noFill/>
          </a:ln>
        </p:spPr>
      </p:pic>
      <p:sp>
        <p:nvSpPr>
          <p:cNvPr id="352" name="CustomShape 1"/>
          <p:cNvSpPr/>
          <p:nvPr/>
        </p:nvSpPr>
        <p:spPr>
          <a:xfrm>
            <a:off x="8101080" y="0"/>
            <a:ext cx="1042200" cy="685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3600" b="1" strike="noStrike" cap="all" spc="-1">
                <a:solidFill>
                  <a:srgbClr val="603A14"/>
                </a:solidFill>
                <a:latin typeface="Berlin Sans FB Demi"/>
                <a:ea typeface="DejaVu Sans"/>
              </a:rPr>
              <a:t>Otros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353" name="CustomShape 2"/>
          <p:cNvSpPr/>
          <p:nvPr/>
        </p:nvSpPr>
        <p:spPr>
          <a:xfrm>
            <a:off x="4643280" y="4941720"/>
            <a:ext cx="8550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Cataratas Victorial</a:t>
            </a:r>
            <a:endParaRPr lang="es-ES" sz="900" b="0" strike="noStrike" spc="-1">
              <a:latin typeface="Arial"/>
            </a:endParaRPr>
          </a:p>
        </p:txBody>
      </p:sp>
      <p:pic>
        <p:nvPicPr>
          <p:cNvPr id="354" name="Picture 2"/>
          <p:cNvPicPr/>
          <p:nvPr/>
        </p:nvPicPr>
        <p:blipFill>
          <a:blip r:embed="rId3" cstate="print"/>
          <a:stretch/>
        </p:blipFill>
        <p:spPr>
          <a:xfrm>
            <a:off x="0" y="4130640"/>
            <a:ext cx="3634560" cy="2726640"/>
          </a:xfrm>
          <a:prstGeom prst="rect">
            <a:avLst/>
          </a:prstGeom>
          <a:ln w="9360">
            <a:noFill/>
          </a:ln>
        </p:spPr>
      </p:pic>
      <p:sp>
        <p:nvSpPr>
          <p:cNvPr id="355" name="CustomShape 3"/>
          <p:cNvSpPr/>
          <p:nvPr/>
        </p:nvSpPr>
        <p:spPr>
          <a:xfrm>
            <a:off x="5638680" y="914400"/>
            <a:ext cx="1218600" cy="227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Canal de Suez</a:t>
            </a:r>
            <a:endParaRPr lang="es-ES" sz="900" b="0" strike="noStrike" spc="-1">
              <a:latin typeface="Arial"/>
            </a:endParaRPr>
          </a:p>
        </p:txBody>
      </p:sp>
      <p:sp>
        <p:nvSpPr>
          <p:cNvPr id="356" name="CustomShape 4"/>
          <p:cNvSpPr/>
          <p:nvPr/>
        </p:nvSpPr>
        <p:spPr>
          <a:xfrm>
            <a:off x="5029200" y="1003320"/>
            <a:ext cx="685080" cy="21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850" b="1" strike="noStrike" spc="-1">
                <a:solidFill>
                  <a:srgbClr val="000000"/>
                </a:solidFill>
                <a:latin typeface="Arial"/>
                <a:ea typeface="Arial"/>
              </a:rPr>
              <a:t>Delta del Nilo</a:t>
            </a:r>
            <a:endParaRPr lang="es-ES" sz="85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/>
          <p:cNvPicPr/>
          <p:nvPr/>
        </p:nvPicPr>
        <p:blipFill>
          <a:blip r:embed="rId2" cstate="print"/>
          <a:srcRect l="17799" t="13594" r="18968" b="17732"/>
          <a:stretch/>
        </p:blipFill>
        <p:spPr>
          <a:xfrm>
            <a:off x="179280" y="30240"/>
            <a:ext cx="7927200" cy="6827040"/>
          </a:xfrm>
          <a:prstGeom prst="rect">
            <a:avLst/>
          </a:prstGeom>
          <a:ln w="9360"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8101080" y="0"/>
            <a:ext cx="1042200" cy="685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000" b="1" strike="noStrike" cap="all" spc="-1">
                <a:solidFill>
                  <a:srgbClr val="603A14"/>
                </a:solidFill>
                <a:latin typeface="Berlin Sans FB Demi"/>
                <a:ea typeface="DejaVu Sans"/>
              </a:rPr>
              <a:t>MESETAS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4788000" y="4508640"/>
            <a:ext cx="862920" cy="19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M. De Katanga</a:t>
            </a:r>
            <a:endParaRPr lang="es-ES" sz="700" b="0" strike="noStrike" spc="-1"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4356000" y="4581360"/>
            <a:ext cx="575640" cy="302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M. De Bié  </a:t>
            </a:r>
            <a:endParaRPr lang="es-ES" sz="700" b="0" strike="noStrike" spc="-1">
              <a:latin typeface="Arial"/>
            </a:endParaRPr>
          </a:p>
        </p:txBody>
      </p:sp>
      <p:sp>
        <p:nvSpPr>
          <p:cNvPr id="87" name="CustomShape 4"/>
          <p:cNvSpPr/>
          <p:nvPr/>
        </p:nvSpPr>
        <p:spPr>
          <a:xfrm rot="20891400">
            <a:off x="3729600" y="2930040"/>
            <a:ext cx="793080" cy="302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M. De Adamawa </a:t>
            </a:r>
            <a:endParaRPr lang="es-ES" sz="700" b="0" strike="noStrike" spc="-1">
              <a:latin typeface="Arial"/>
            </a:endParaRPr>
          </a:p>
        </p:txBody>
      </p:sp>
      <p:sp>
        <p:nvSpPr>
          <p:cNvPr id="88" name="CustomShape 5"/>
          <p:cNvSpPr/>
          <p:nvPr/>
        </p:nvSpPr>
        <p:spPr>
          <a:xfrm>
            <a:off x="4419720" y="5181480"/>
            <a:ext cx="763920" cy="33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Meseta Sudafricana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89" name="CustomShape 6"/>
          <p:cNvSpPr/>
          <p:nvPr/>
        </p:nvSpPr>
        <p:spPr>
          <a:xfrm rot="19650000">
            <a:off x="5154120" y="2428920"/>
            <a:ext cx="608760" cy="34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850" b="1" strike="noStrike" spc="-1">
                <a:solidFill>
                  <a:srgbClr val="000000"/>
                </a:solidFill>
                <a:latin typeface="Arial"/>
                <a:ea typeface="Arial"/>
              </a:rPr>
              <a:t>M. De Darfur </a:t>
            </a:r>
            <a:endParaRPr lang="es-ES" sz="85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2" cstate="print"/>
          <a:srcRect l="17799" t="13594" r="18968" b="17732"/>
          <a:stretch/>
        </p:blipFill>
        <p:spPr>
          <a:xfrm>
            <a:off x="179280" y="30240"/>
            <a:ext cx="7927200" cy="6827040"/>
          </a:xfrm>
          <a:prstGeom prst="rect">
            <a:avLst/>
          </a:prstGeom>
          <a:ln w="9360"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8101080" y="0"/>
            <a:ext cx="1042200" cy="685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000" b="1" strike="noStrike" cap="all" spc="-1">
                <a:solidFill>
                  <a:srgbClr val="603A14"/>
                </a:solidFill>
                <a:latin typeface="Berlin Sans FB Demi"/>
                <a:ea typeface="DejaVu Sans"/>
              </a:rPr>
              <a:t>SISTEMAS MONTAÑOSOS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 rot="20487000">
            <a:off x="2565720" y="783720"/>
            <a:ext cx="106596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Atlas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3348000" y="1433520"/>
            <a:ext cx="71856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Ahaggar.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94" name="CustomShape 4"/>
          <p:cNvSpPr/>
          <p:nvPr/>
        </p:nvSpPr>
        <p:spPr>
          <a:xfrm>
            <a:off x="4211640" y="1700280"/>
            <a:ext cx="7200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Tibesti.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95" name="CustomShape 5"/>
          <p:cNvSpPr/>
          <p:nvPr/>
        </p:nvSpPr>
        <p:spPr>
          <a:xfrm>
            <a:off x="4859280" y="2276640"/>
            <a:ext cx="5040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Marra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96" name="CustomShape 6"/>
          <p:cNvSpPr/>
          <p:nvPr/>
        </p:nvSpPr>
        <p:spPr>
          <a:xfrm>
            <a:off x="4788000" y="2852640"/>
            <a:ext cx="57564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Bongos 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97" name="CustomShape 7"/>
          <p:cNvSpPr/>
          <p:nvPr/>
        </p:nvSpPr>
        <p:spPr>
          <a:xfrm>
            <a:off x="5867280" y="2730600"/>
            <a:ext cx="720000" cy="33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Macizo Etíope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98" name="CustomShape 8"/>
          <p:cNvSpPr/>
          <p:nvPr/>
        </p:nvSpPr>
        <p:spPr>
          <a:xfrm rot="16381200">
            <a:off x="5005080" y="3760920"/>
            <a:ext cx="100728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Mitumba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99" name="CustomShape 9"/>
          <p:cNvSpPr/>
          <p:nvPr/>
        </p:nvSpPr>
        <p:spPr>
          <a:xfrm rot="18497400">
            <a:off x="5163480" y="4665600"/>
            <a:ext cx="79776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Muchinga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100" name="CustomShape 10"/>
          <p:cNvSpPr/>
          <p:nvPr/>
        </p:nvSpPr>
        <p:spPr>
          <a:xfrm rot="19830000">
            <a:off x="4783320" y="6161400"/>
            <a:ext cx="92016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Drakensberg</a:t>
            </a:r>
            <a:endParaRPr lang="es-ES" sz="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/>
          <p:cNvPicPr/>
          <p:nvPr/>
        </p:nvPicPr>
        <p:blipFill>
          <a:blip r:embed="rId2" cstate="print"/>
          <a:srcRect l="17799" t="13594" r="18968" b="17732"/>
          <a:stretch/>
        </p:blipFill>
        <p:spPr>
          <a:xfrm>
            <a:off x="179280" y="30240"/>
            <a:ext cx="7927200" cy="6827040"/>
          </a:xfrm>
          <a:prstGeom prst="rect">
            <a:avLst/>
          </a:prstGeom>
          <a:ln w="9360"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8101080" y="0"/>
            <a:ext cx="1042200" cy="685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1" strike="noStrike" cap="all" spc="-1">
                <a:solidFill>
                  <a:srgbClr val="603A14"/>
                </a:solidFill>
                <a:latin typeface="Berlin Sans FB Demi"/>
                <a:ea typeface="DejaVu Sans"/>
              </a:rPr>
              <a:t>pICOS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 rot="20487000">
            <a:off x="2565720" y="783720"/>
            <a:ext cx="106596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4D4D4D"/>
                </a:solidFill>
                <a:latin typeface="Arial"/>
                <a:ea typeface="DejaVu Sans"/>
              </a:rPr>
              <a:t>Atlas mountains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104" name="CustomShape 3"/>
          <p:cNvSpPr/>
          <p:nvPr/>
        </p:nvSpPr>
        <p:spPr>
          <a:xfrm>
            <a:off x="6156360" y="3633840"/>
            <a:ext cx="94680" cy="8172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CustomShape 4"/>
          <p:cNvSpPr/>
          <p:nvPr/>
        </p:nvSpPr>
        <p:spPr>
          <a:xfrm>
            <a:off x="6156360" y="3573360"/>
            <a:ext cx="646920" cy="19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Mt. Kenia</a:t>
            </a:r>
            <a:endParaRPr lang="es-ES" sz="700" b="0" strike="noStrike" spc="-1">
              <a:latin typeface="Arial"/>
            </a:endParaRPr>
          </a:p>
        </p:txBody>
      </p:sp>
      <p:sp>
        <p:nvSpPr>
          <p:cNvPr id="106" name="CustomShape 5"/>
          <p:cNvSpPr/>
          <p:nvPr/>
        </p:nvSpPr>
        <p:spPr>
          <a:xfrm>
            <a:off x="6156360" y="3922560"/>
            <a:ext cx="94680" cy="8172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6"/>
          <p:cNvSpPr/>
          <p:nvPr/>
        </p:nvSpPr>
        <p:spPr>
          <a:xfrm>
            <a:off x="6156360" y="3876840"/>
            <a:ext cx="936000" cy="19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Mt. Kilimanjaro</a:t>
            </a:r>
            <a:endParaRPr lang="es-ES" sz="700" b="0" strike="noStrike" spc="-1">
              <a:latin typeface="Arial"/>
            </a:endParaRPr>
          </a:p>
        </p:txBody>
      </p:sp>
      <p:sp>
        <p:nvSpPr>
          <p:cNvPr id="108" name="CustomShape 7"/>
          <p:cNvSpPr/>
          <p:nvPr/>
        </p:nvSpPr>
        <p:spPr>
          <a:xfrm>
            <a:off x="5556240" y="3573360"/>
            <a:ext cx="94680" cy="8172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8"/>
          <p:cNvSpPr/>
          <p:nvPr/>
        </p:nvSpPr>
        <p:spPr>
          <a:xfrm rot="20491200">
            <a:off x="5520600" y="3465000"/>
            <a:ext cx="720000" cy="19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Mt. Stanley</a:t>
            </a:r>
            <a:endParaRPr lang="es-ES" sz="7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/>
          <p:cNvPicPr/>
          <p:nvPr/>
        </p:nvPicPr>
        <p:blipFill>
          <a:blip r:embed="rId2" cstate="print"/>
          <a:srcRect l="17799" t="13594" r="18968" b="17732"/>
          <a:stretch/>
        </p:blipFill>
        <p:spPr>
          <a:xfrm>
            <a:off x="179280" y="30240"/>
            <a:ext cx="7927200" cy="6827040"/>
          </a:xfrm>
          <a:prstGeom prst="rect">
            <a:avLst/>
          </a:prstGeom>
          <a:ln w="9360"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8101080" y="0"/>
            <a:ext cx="1042200" cy="685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200" b="1" strike="noStrike" cap="all" spc="-1">
                <a:solidFill>
                  <a:srgbClr val="603A14"/>
                </a:solidFill>
                <a:latin typeface="Berlin Sans FB Demi"/>
                <a:ea typeface="DejaVu Sans"/>
              </a:rPr>
              <a:t>depresionEs</a:t>
            </a:r>
            <a:endParaRPr lang="es-ES" sz="2200" b="0" strike="noStrike" spc="-1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 rot="20487000">
            <a:off x="2565720" y="783720"/>
            <a:ext cx="106596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4D4D4D"/>
                </a:solidFill>
                <a:latin typeface="Arial"/>
                <a:ea typeface="DejaVu Sans"/>
              </a:rPr>
              <a:t>Atlas mountains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6156360" y="3633840"/>
            <a:ext cx="94680" cy="8172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6156360" y="3922560"/>
            <a:ext cx="94680" cy="8172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5"/>
          <p:cNvSpPr/>
          <p:nvPr/>
        </p:nvSpPr>
        <p:spPr>
          <a:xfrm>
            <a:off x="5556240" y="3573360"/>
            <a:ext cx="94680" cy="8172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6"/>
          <p:cNvSpPr/>
          <p:nvPr/>
        </p:nvSpPr>
        <p:spPr>
          <a:xfrm>
            <a:off x="2484360" y="2276640"/>
            <a:ext cx="934200" cy="33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Depresión Del Níger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117" name="CustomShape 7"/>
          <p:cNvSpPr/>
          <p:nvPr/>
        </p:nvSpPr>
        <p:spPr>
          <a:xfrm>
            <a:off x="3780000" y="2319480"/>
            <a:ext cx="936000" cy="33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Depresión de Chad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118" name="CustomShape 8"/>
          <p:cNvSpPr/>
          <p:nvPr/>
        </p:nvSpPr>
        <p:spPr>
          <a:xfrm>
            <a:off x="4643280" y="3500280"/>
            <a:ext cx="72108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Derpresión del Congo</a:t>
            </a:r>
            <a:endParaRPr lang="es-ES" sz="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/>
          <p:cNvPicPr/>
          <p:nvPr/>
        </p:nvPicPr>
        <p:blipFill>
          <a:blip r:embed="rId2" cstate="print"/>
          <a:srcRect l="17799" t="13594" r="18968" b="17732"/>
          <a:stretch/>
        </p:blipFill>
        <p:spPr>
          <a:xfrm>
            <a:off x="179280" y="30240"/>
            <a:ext cx="7927200" cy="6827040"/>
          </a:xfrm>
          <a:prstGeom prst="rect">
            <a:avLst/>
          </a:prstGeom>
          <a:ln w="9360"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8101080" y="0"/>
            <a:ext cx="1042200" cy="685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000" b="1" strike="noStrike" cap="all" spc="-1">
                <a:solidFill>
                  <a:srgbClr val="603A14"/>
                </a:solidFill>
                <a:latin typeface="Berlin Sans FB Demi"/>
                <a:ea typeface="DejaVu Sans"/>
              </a:rPr>
              <a:t>desIErtOs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 rot="20487000">
            <a:off x="2565720" y="783720"/>
            <a:ext cx="106596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4D4D4D"/>
                </a:solidFill>
                <a:latin typeface="Arial"/>
                <a:ea typeface="DejaVu Sans"/>
              </a:rPr>
              <a:t>Atlas mountains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6156360" y="3633840"/>
            <a:ext cx="94680" cy="8172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4"/>
          <p:cNvSpPr/>
          <p:nvPr/>
        </p:nvSpPr>
        <p:spPr>
          <a:xfrm>
            <a:off x="6156360" y="3922560"/>
            <a:ext cx="94680" cy="8172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5"/>
          <p:cNvSpPr/>
          <p:nvPr/>
        </p:nvSpPr>
        <p:spPr>
          <a:xfrm>
            <a:off x="5556240" y="3573360"/>
            <a:ext cx="94680" cy="8172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6"/>
          <p:cNvSpPr/>
          <p:nvPr/>
        </p:nvSpPr>
        <p:spPr>
          <a:xfrm>
            <a:off x="2627280" y="1197000"/>
            <a:ext cx="2088360" cy="33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DESIERTO DEL SÁHARA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126" name="CustomShape 7"/>
          <p:cNvSpPr/>
          <p:nvPr/>
        </p:nvSpPr>
        <p:spPr>
          <a:xfrm rot="4118400">
            <a:off x="3656880" y="5446800"/>
            <a:ext cx="138528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Desierto de Namib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127" name="CustomShape 8"/>
          <p:cNvSpPr/>
          <p:nvPr/>
        </p:nvSpPr>
        <p:spPr>
          <a:xfrm rot="3202800">
            <a:off x="4523760" y="1638000"/>
            <a:ext cx="138528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DESIERTO LÍBICO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128" name="CustomShape 9"/>
          <p:cNvSpPr/>
          <p:nvPr/>
        </p:nvSpPr>
        <p:spPr>
          <a:xfrm>
            <a:off x="4572000" y="5445000"/>
            <a:ext cx="762840" cy="45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Desierto del Kalahari</a:t>
            </a:r>
            <a:endParaRPr lang="es-ES" sz="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/>
          <p:cNvPicPr/>
          <p:nvPr/>
        </p:nvPicPr>
        <p:blipFill>
          <a:blip r:embed="rId2" cstate="print"/>
          <a:srcRect l="17799" t="13594" r="18968" b="17732"/>
          <a:stretch/>
        </p:blipFill>
        <p:spPr>
          <a:xfrm>
            <a:off x="179280" y="30240"/>
            <a:ext cx="7927200" cy="6827040"/>
          </a:xfrm>
          <a:prstGeom prst="rect">
            <a:avLst/>
          </a:prstGeom>
          <a:ln w="9360">
            <a:noFill/>
          </a:ln>
        </p:spPr>
      </p:pic>
      <p:sp>
        <p:nvSpPr>
          <p:cNvPr id="130" name="CustomShape 1"/>
          <p:cNvSpPr/>
          <p:nvPr/>
        </p:nvSpPr>
        <p:spPr>
          <a:xfrm>
            <a:off x="8101080" y="0"/>
            <a:ext cx="1042200" cy="685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1" strike="noStrike" cap="all" spc="-1">
                <a:solidFill>
                  <a:srgbClr val="603A14"/>
                </a:solidFill>
                <a:latin typeface="Berlin Sans FB Demi"/>
                <a:ea typeface="DejaVu Sans"/>
              </a:rPr>
              <a:t>VALLES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6156360" y="3633840"/>
            <a:ext cx="94680" cy="8172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3"/>
          <p:cNvSpPr/>
          <p:nvPr/>
        </p:nvSpPr>
        <p:spPr>
          <a:xfrm>
            <a:off x="6156360" y="3922560"/>
            <a:ext cx="94680" cy="8172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4"/>
          <p:cNvSpPr/>
          <p:nvPr/>
        </p:nvSpPr>
        <p:spPr>
          <a:xfrm>
            <a:off x="5556240" y="3573360"/>
            <a:ext cx="94680" cy="8172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5"/>
          <p:cNvSpPr/>
          <p:nvPr/>
        </p:nvSpPr>
        <p:spPr>
          <a:xfrm rot="4201800">
            <a:off x="5135040" y="4254480"/>
            <a:ext cx="1339200" cy="130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GRAN VALLE DEL RIFT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135" name="CustomShape 6"/>
          <p:cNvSpPr/>
          <p:nvPr/>
        </p:nvSpPr>
        <p:spPr>
          <a:xfrm rot="17133000">
            <a:off x="5649840" y="3918240"/>
            <a:ext cx="87552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GRAN VALLE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136" name="CustomShape 7"/>
          <p:cNvSpPr/>
          <p:nvPr/>
        </p:nvSpPr>
        <p:spPr>
          <a:xfrm rot="18088200">
            <a:off x="6094080" y="3129840"/>
            <a:ext cx="83592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DEL RIFT</a:t>
            </a:r>
            <a:endParaRPr lang="es-ES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800" b="0" strike="noStrike" spc="-1">
              <a:latin typeface="Arial"/>
            </a:endParaRPr>
          </a:p>
        </p:txBody>
      </p:sp>
      <p:sp>
        <p:nvSpPr>
          <p:cNvPr id="137" name="CustomShape 8"/>
          <p:cNvSpPr/>
          <p:nvPr/>
        </p:nvSpPr>
        <p:spPr>
          <a:xfrm rot="17373000">
            <a:off x="5416920" y="2403720"/>
            <a:ext cx="955440" cy="205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Valle de Sudán</a:t>
            </a:r>
            <a:endParaRPr lang="es-ES" sz="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/>
          <p:cNvPicPr/>
          <p:nvPr/>
        </p:nvPicPr>
        <p:blipFill>
          <a:blip r:embed="rId2" cstate="print"/>
          <a:srcRect l="17799" t="13594" r="18968" b="17732"/>
          <a:stretch/>
        </p:blipFill>
        <p:spPr>
          <a:xfrm>
            <a:off x="179280" y="30240"/>
            <a:ext cx="7927200" cy="6827040"/>
          </a:xfrm>
          <a:prstGeom prst="rect">
            <a:avLst/>
          </a:prstGeom>
          <a:ln w="9360">
            <a:noFill/>
          </a:ln>
        </p:spPr>
      </p:pic>
      <p:sp>
        <p:nvSpPr>
          <p:cNvPr id="139" name="CustomShape 1"/>
          <p:cNvSpPr/>
          <p:nvPr/>
        </p:nvSpPr>
        <p:spPr>
          <a:xfrm>
            <a:off x="8101080" y="0"/>
            <a:ext cx="1042200" cy="685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3600" b="1" strike="noStrike" cap="all" spc="-1">
                <a:solidFill>
                  <a:srgbClr val="603A14"/>
                </a:solidFill>
                <a:latin typeface="Berlin Sans FB Demi"/>
                <a:ea typeface="DejaVu Sans"/>
              </a:rPr>
              <a:t>ISLAS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6156360" y="3633840"/>
            <a:ext cx="94680" cy="8172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6156360" y="3922560"/>
            <a:ext cx="94680" cy="8172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4"/>
          <p:cNvSpPr/>
          <p:nvPr/>
        </p:nvSpPr>
        <p:spPr>
          <a:xfrm>
            <a:off x="5556240" y="3573360"/>
            <a:ext cx="94680" cy="8172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5"/>
          <p:cNvSpPr/>
          <p:nvPr/>
        </p:nvSpPr>
        <p:spPr>
          <a:xfrm rot="17869800">
            <a:off x="6388200" y="5296320"/>
            <a:ext cx="112176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MADAGASCAR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144" name="CustomShape 6"/>
          <p:cNvSpPr/>
          <p:nvPr/>
        </p:nvSpPr>
        <p:spPr>
          <a:xfrm>
            <a:off x="1403280" y="765000"/>
            <a:ext cx="7200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Madeira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145" name="CustomShape 7"/>
          <p:cNvSpPr/>
          <p:nvPr/>
        </p:nvSpPr>
        <p:spPr>
          <a:xfrm>
            <a:off x="6300720" y="4149720"/>
            <a:ext cx="71856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Zanzíbar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146" name="CustomShape 8"/>
          <p:cNvSpPr/>
          <p:nvPr/>
        </p:nvSpPr>
        <p:spPr>
          <a:xfrm>
            <a:off x="7308720" y="3933720"/>
            <a:ext cx="71856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Seychelles 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147" name="CustomShape 9"/>
          <p:cNvSpPr/>
          <p:nvPr/>
        </p:nvSpPr>
        <p:spPr>
          <a:xfrm>
            <a:off x="755640" y="2031840"/>
            <a:ext cx="720000" cy="45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Cabo Verde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148" name="CustomShape 10"/>
          <p:cNvSpPr/>
          <p:nvPr/>
        </p:nvSpPr>
        <p:spPr>
          <a:xfrm>
            <a:off x="7451640" y="5373720"/>
            <a:ext cx="7200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Mauricio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149" name="CustomShape 11"/>
          <p:cNvSpPr/>
          <p:nvPr/>
        </p:nvSpPr>
        <p:spPr>
          <a:xfrm>
            <a:off x="7451640" y="5589720"/>
            <a:ext cx="7200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Reunión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150" name="CustomShape 12"/>
          <p:cNvSpPr/>
          <p:nvPr/>
        </p:nvSpPr>
        <p:spPr>
          <a:xfrm rot="19957800">
            <a:off x="6640560" y="4598640"/>
            <a:ext cx="718560" cy="30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700" b="1" strike="noStrike" spc="-1">
                <a:solidFill>
                  <a:srgbClr val="000000"/>
                </a:solidFill>
                <a:latin typeface="Arial"/>
                <a:ea typeface="DejaVu Sans"/>
              </a:rPr>
              <a:t>Comores</a:t>
            </a:r>
            <a:endParaRPr lang="es-ES" sz="700" b="0" strike="noStrike" spc="-1">
              <a:latin typeface="Arial"/>
            </a:endParaRPr>
          </a:p>
        </p:txBody>
      </p:sp>
      <p:sp>
        <p:nvSpPr>
          <p:cNvPr id="151" name="CustomShape 13"/>
          <p:cNvSpPr/>
          <p:nvPr/>
        </p:nvSpPr>
        <p:spPr>
          <a:xfrm>
            <a:off x="3048120" y="3443400"/>
            <a:ext cx="8550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Príncipe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152" name="CustomShape 14"/>
          <p:cNvSpPr/>
          <p:nvPr/>
        </p:nvSpPr>
        <p:spPr>
          <a:xfrm>
            <a:off x="2924280" y="3581280"/>
            <a:ext cx="8550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Sâo Tomé 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153" name="CustomShape 15"/>
          <p:cNvSpPr/>
          <p:nvPr/>
        </p:nvSpPr>
        <p:spPr>
          <a:xfrm>
            <a:off x="1560600" y="1101600"/>
            <a:ext cx="9360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Canarias  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154" name="CustomShape 16"/>
          <p:cNvSpPr/>
          <p:nvPr/>
        </p:nvSpPr>
        <p:spPr>
          <a:xfrm>
            <a:off x="3429000" y="3289320"/>
            <a:ext cx="5328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Bioko</a:t>
            </a:r>
            <a:endParaRPr lang="es-ES" sz="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"/>
          <p:cNvPicPr/>
          <p:nvPr/>
        </p:nvPicPr>
        <p:blipFill>
          <a:blip r:embed="rId2" cstate="print"/>
          <a:srcRect l="17799" t="13594" r="18968" b="17732"/>
          <a:stretch/>
        </p:blipFill>
        <p:spPr>
          <a:xfrm>
            <a:off x="173880" y="0"/>
            <a:ext cx="7927200" cy="6827040"/>
          </a:xfrm>
          <a:prstGeom prst="rect">
            <a:avLst/>
          </a:prstGeom>
          <a:ln w="9360">
            <a:noFill/>
          </a:ln>
        </p:spPr>
      </p:pic>
      <p:sp>
        <p:nvSpPr>
          <p:cNvPr id="156" name="CustomShape 1"/>
          <p:cNvSpPr/>
          <p:nvPr/>
        </p:nvSpPr>
        <p:spPr>
          <a:xfrm>
            <a:off x="8101080" y="0"/>
            <a:ext cx="1042200" cy="685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2800" b="1" strike="noStrike" cap="all" spc="-1">
                <a:solidFill>
                  <a:srgbClr val="603A14"/>
                </a:solidFill>
                <a:latin typeface="Berlin Sans FB Demi"/>
                <a:ea typeface="DejaVu Sans"/>
              </a:rPr>
              <a:t>GOLFOS</a:t>
            </a:r>
            <a:endParaRPr lang="es-ES" sz="2800" b="0" strike="noStrike" spc="-1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788000" y="4508640"/>
            <a:ext cx="862920" cy="30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3"/>
          <p:cNvSpPr/>
          <p:nvPr/>
        </p:nvSpPr>
        <p:spPr>
          <a:xfrm>
            <a:off x="4356000" y="4581360"/>
            <a:ext cx="575640" cy="30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4"/>
          <p:cNvSpPr/>
          <p:nvPr/>
        </p:nvSpPr>
        <p:spPr>
          <a:xfrm rot="20891400">
            <a:off x="3729600" y="2930040"/>
            <a:ext cx="793080" cy="30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160" name="CustomShape 5"/>
          <p:cNvSpPr/>
          <p:nvPr/>
        </p:nvSpPr>
        <p:spPr>
          <a:xfrm rot="20487000">
            <a:off x="2565720" y="783720"/>
            <a:ext cx="106596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6"/>
          <p:cNvSpPr/>
          <p:nvPr/>
        </p:nvSpPr>
        <p:spPr>
          <a:xfrm>
            <a:off x="3348000" y="1433520"/>
            <a:ext cx="71856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7"/>
          <p:cNvSpPr/>
          <p:nvPr/>
        </p:nvSpPr>
        <p:spPr>
          <a:xfrm>
            <a:off x="4211640" y="1700280"/>
            <a:ext cx="72000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8"/>
          <p:cNvSpPr/>
          <p:nvPr/>
        </p:nvSpPr>
        <p:spPr>
          <a:xfrm>
            <a:off x="4859280" y="2276640"/>
            <a:ext cx="50400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9"/>
          <p:cNvSpPr/>
          <p:nvPr/>
        </p:nvSpPr>
        <p:spPr>
          <a:xfrm>
            <a:off x="4788000" y="2852640"/>
            <a:ext cx="57564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10"/>
          <p:cNvSpPr/>
          <p:nvPr/>
        </p:nvSpPr>
        <p:spPr>
          <a:xfrm>
            <a:off x="5867280" y="2730600"/>
            <a:ext cx="72000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11"/>
          <p:cNvSpPr/>
          <p:nvPr/>
        </p:nvSpPr>
        <p:spPr>
          <a:xfrm rot="16381200">
            <a:off x="4993200" y="3751200"/>
            <a:ext cx="100728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12"/>
          <p:cNvSpPr/>
          <p:nvPr/>
        </p:nvSpPr>
        <p:spPr>
          <a:xfrm rot="18497400">
            <a:off x="5211360" y="4642560"/>
            <a:ext cx="79776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13"/>
          <p:cNvSpPr/>
          <p:nvPr/>
        </p:nvSpPr>
        <p:spPr>
          <a:xfrm rot="19830000">
            <a:off x="4813200" y="6153480"/>
            <a:ext cx="92016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14"/>
          <p:cNvSpPr/>
          <p:nvPr/>
        </p:nvSpPr>
        <p:spPr>
          <a:xfrm>
            <a:off x="6156360" y="3633840"/>
            <a:ext cx="94680" cy="8172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15"/>
          <p:cNvSpPr/>
          <p:nvPr/>
        </p:nvSpPr>
        <p:spPr>
          <a:xfrm>
            <a:off x="6156360" y="3573360"/>
            <a:ext cx="646920" cy="19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16"/>
          <p:cNvSpPr/>
          <p:nvPr/>
        </p:nvSpPr>
        <p:spPr>
          <a:xfrm>
            <a:off x="6156360" y="3922560"/>
            <a:ext cx="94680" cy="8172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17"/>
          <p:cNvSpPr/>
          <p:nvPr/>
        </p:nvSpPr>
        <p:spPr>
          <a:xfrm>
            <a:off x="6156360" y="3876840"/>
            <a:ext cx="936000" cy="19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18"/>
          <p:cNvSpPr/>
          <p:nvPr/>
        </p:nvSpPr>
        <p:spPr>
          <a:xfrm>
            <a:off x="5556240" y="3573360"/>
            <a:ext cx="94680" cy="8172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19"/>
          <p:cNvSpPr/>
          <p:nvPr/>
        </p:nvSpPr>
        <p:spPr>
          <a:xfrm rot="20491200">
            <a:off x="5520600" y="3465000"/>
            <a:ext cx="720000" cy="19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20"/>
          <p:cNvSpPr/>
          <p:nvPr/>
        </p:nvSpPr>
        <p:spPr>
          <a:xfrm>
            <a:off x="2484360" y="2276640"/>
            <a:ext cx="9342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21"/>
          <p:cNvSpPr/>
          <p:nvPr/>
        </p:nvSpPr>
        <p:spPr>
          <a:xfrm>
            <a:off x="3780000" y="2319480"/>
            <a:ext cx="936000" cy="455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177" name="CustomShape 22"/>
          <p:cNvSpPr/>
          <p:nvPr/>
        </p:nvSpPr>
        <p:spPr>
          <a:xfrm>
            <a:off x="4643280" y="3500280"/>
            <a:ext cx="57564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178" name="CustomShape 23"/>
          <p:cNvSpPr/>
          <p:nvPr/>
        </p:nvSpPr>
        <p:spPr>
          <a:xfrm>
            <a:off x="2627280" y="1197000"/>
            <a:ext cx="208836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24"/>
          <p:cNvSpPr/>
          <p:nvPr/>
        </p:nvSpPr>
        <p:spPr>
          <a:xfrm rot="4118400">
            <a:off x="3656880" y="5446800"/>
            <a:ext cx="138528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25"/>
          <p:cNvSpPr/>
          <p:nvPr/>
        </p:nvSpPr>
        <p:spPr>
          <a:xfrm rot="3202800">
            <a:off x="4523760" y="1638000"/>
            <a:ext cx="138528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26"/>
          <p:cNvSpPr/>
          <p:nvPr/>
        </p:nvSpPr>
        <p:spPr>
          <a:xfrm>
            <a:off x="4572000" y="5445000"/>
            <a:ext cx="76284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27"/>
          <p:cNvSpPr/>
          <p:nvPr/>
        </p:nvSpPr>
        <p:spPr>
          <a:xfrm>
            <a:off x="3355920" y="2190600"/>
            <a:ext cx="1286640" cy="227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28"/>
          <p:cNvSpPr/>
          <p:nvPr/>
        </p:nvSpPr>
        <p:spPr>
          <a:xfrm rot="4201800">
            <a:off x="5168160" y="4125600"/>
            <a:ext cx="112176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29"/>
          <p:cNvSpPr/>
          <p:nvPr/>
        </p:nvSpPr>
        <p:spPr>
          <a:xfrm rot="17133000">
            <a:off x="5649840" y="3918240"/>
            <a:ext cx="87552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30"/>
          <p:cNvSpPr/>
          <p:nvPr/>
        </p:nvSpPr>
        <p:spPr>
          <a:xfrm rot="18088200">
            <a:off x="6094080" y="3129840"/>
            <a:ext cx="83592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186" name="CustomShape 31"/>
          <p:cNvSpPr/>
          <p:nvPr/>
        </p:nvSpPr>
        <p:spPr>
          <a:xfrm rot="17869800">
            <a:off x="6388200" y="5296320"/>
            <a:ext cx="112176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32"/>
          <p:cNvSpPr/>
          <p:nvPr/>
        </p:nvSpPr>
        <p:spPr>
          <a:xfrm>
            <a:off x="1403280" y="765000"/>
            <a:ext cx="7200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33"/>
          <p:cNvSpPr/>
          <p:nvPr/>
        </p:nvSpPr>
        <p:spPr>
          <a:xfrm>
            <a:off x="6300720" y="4149720"/>
            <a:ext cx="71856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34"/>
          <p:cNvSpPr/>
          <p:nvPr/>
        </p:nvSpPr>
        <p:spPr>
          <a:xfrm>
            <a:off x="755640" y="2031840"/>
            <a:ext cx="720000" cy="455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35"/>
          <p:cNvSpPr/>
          <p:nvPr/>
        </p:nvSpPr>
        <p:spPr>
          <a:xfrm>
            <a:off x="7451640" y="5373720"/>
            <a:ext cx="7200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36"/>
          <p:cNvSpPr/>
          <p:nvPr/>
        </p:nvSpPr>
        <p:spPr>
          <a:xfrm>
            <a:off x="7451640" y="5589720"/>
            <a:ext cx="7200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37"/>
          <p:cNvSpPr/>
          <p:nvPr/>
        </p:nvSpPr>
        <p:spPr>
          <a:xfrm rot="19957800">
            <a:off x="6545520" y="4454640"/>
            <a:ext cx="718560" cy="30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38"/>
          <p:cNvSpPr/>
          <p:nvPr/>
        </p:nvSpPr>
        <p:spPr>
          <a:xfrm>
            <a:off x="3048120" y="3443400"/>
            <a:ext cx="8550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39"/>
          <p:cNvSpPr/>
          <p:nvPr/>
        </p:nvSpPr>
        <p:spPr>
          <a:xfrm>
            <a:off x="2924280" y="3581280"/>
            <a:ext cx="8550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40"/>
          <p:cNvSpPr/>
          <p:nvPr/>
        </p:nvSpPr>
        <p:spPr>
          <a:xfrm rot="2437800">
            <a:off x="2318400" y="3641760"/>
            <a:ext cx="1402560" cy="227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Golfo de Guinea</a:t>
            </a:r>
            <a:endParaRPr lang="es-ES" sz="900" b="0" strike="noStrike" spc="-1">
              <a:latin typeface="Arial"/>
            </a:endParaRPr>
          </a:p>
        </p:txBody>
      </p:sp>
      <p:sp>
        <p:nvSpPr>
          <p:cNvPr id="196" name="CustomShape 41"/>
          <p:cNvSpPr/>
          <p:nvPr/>
        </p:nvSpPr>
        <p:spPr>
          <a:xfrm rot="20781600">
            <a:off x="4343760" y="825480"/>
            <a:ext cx="55476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Golfo de Sirte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197" name="CustomShape 42"/>
          <p:cNvSpPr/>
          <p:nvPr/>
        </p:nvSpPr>
        <p:spPr>
          <a:xfrm rot="1879200">
            <a:off x="3888360" y="601200"/>
            <a:ext cx="79776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Golfo de Gabés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198" name="CustomShape 43"/>
          <p:cNvSpPr/>
          <p:nvPr/>
        </p:nvSpPr>
        <p:spPr>
          <a:xfrm rot="20781600">
            <a:off x="6600960" y="2507760"/>
            <a:ext cx="1065240" cy="238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Golfo de Adén</a:t>
            </a:r>
            <a:endParaRPr lang="es-ES" sz="900" b="0" strike="noStrike" spc="-1">
              <a:latin typeface="Arial"/>
            </a:endParaRPr>
          </a:p>
        </p:txBody>
      </p:sp>
      <p:sp>
        <p:nvSpPr>
          <p:cNvPr id="199" name="CustomShape 44"/>
          <p:cNvSpPr/>
          <p:nvPr/>
        </p:nvSpPr>
        <p:spPr>
          <a:xfrm>
            <a:off x="3557520" y="4437000"/>
            <a:ext cx="79776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Golfo de  Benguela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200" name="CustomShape 45"/>
          <p:cNvSpPr/>
          <p:nvPr/>
        </p:nvSpPr>
        <p:spPr>
          <a:xfrm>
            <a:off x="1332000" y="1052640"/>
            <a:ext cx="936000" cy="211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46"/>
          <p:cNvSpPr/>
          <p:nvPr/>
        </p:nvSpPr>
        <p:spPr>
          <a:xfrm>
            <a:off x="4267080" y="5105520"/>
            <a:ext cx="80748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47"/>
          <p:cNvSpPr/>
          <p:nvPr/>
        </p:nvSpPr>
        <p:spPr>
          <a:xfrm rot="19650000">
            <a:off x="5154840" y="2429280"/>
            <a:ext cx="608760" cy="34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48"/>
          <p:cNvSpPr/>
          <p:nvPr/>
        </p:nvSpPr>
        <p:spPr>
          <a:xfrm rot="17373000">
            <a:off x="5459400" y="2457360"/>
            <a:ext cx="837360" cy="21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49"/>
          <p:cNvSpPr/>
          <p:nvPr/>
        </p:nvSpPr>
        <p:spPr>
          <a:xfrm>
            <a:off x="3429000" y="3289320"/>
            <a:ext cx="532800" cy="21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50"/>
          <p:cNvSpPr/>
          <p:nvPr/>
        </p:nvSpPr>
        <p:spPr>
          <a:xfrm>
            <a:off x="3294360" y="3369960"/>
            <a:ext cx="608760" cy="285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Arial"/>
                <a:ea typeface="DejaVu Sans"/>
              </a:rPr>
              <a:t>G. De Biafra</a:t>
            </a:r>
            <a:endParaRPr lang="es-ES" sz="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</TotalTime>
  <Words>217</Words>
  <Application>Microsoft Office PowerPoint</Application>
  <PresentationFormat>Presentación en pantalla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Office Theme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OCEANIA: relief and waters</dc:title>
  <dc:subject/>
  <dc:creator>USER</dc:creator>
  <dc:description/>
  <cp:lastModifiedBy>Javi</cp:lastModifiedBy>
  <cp:revision>131</cp:revision>
  <dcterms:created xsi:type="dcterms:W3CDTF">2012-01-30T19:02:58Z</dcterms:created>
  <dcterms:modified xsi:type="dcterms:W3CDTF">2019-02-13T21:19:41Z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17</vt:i4>
  </property>
</Properties>
</file>